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56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9C1C3-3BE3-49B0-8F2B-010551C4146F}" v="5" dt="2021-07-02T15:41:2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8837" autoAdjust="0"/>
  </p:normalViewPr>
  <p:slideViewPr>
    <p:cSldViewPr snapToGrid="0">
      <p:cViewPr varScale="1">
        <p:scale>
          <a:sx n="97" d="100"/>
          <a:sy n="97" d="100"/>
        </p:scale>
        <p:origin x="10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West" userId="2007072f-c512-4375-b4e6-08501d4cbf06" providerId="ADAL" clId="{6B69C1C3-3BE3-49B0-8F2B-010551C4146F}"/>
    <pc:docChg chg="modSld">
      <pc:chgData name="Timothy West" userId="2007072f-c512-4375-b4e6-08501d4cbf06" providerId="ADAL" clId="{6B69C1C3-3BE3-49B0-8F2B-010551C4146F}" dt="2021-07-02T15:56:48.554" v="22" actId="1076"/>
      <pc:docMkLst>
        <pc:docMk/>
      </pc:docMkLst>
      <pc:sldChg chg="addSp modSp mod">
        <pc:chgData name="Timothy West" userId="2007072f-c512-4375-b4e6-08501d4cbf06" providerId="ADAL" clId="{6B69C1C3-3BE3-49B0-8F2B-010551C4146F}" dt="2021-07-02T15:41:20.443" v="14" actId="571"/>
        <pc:sldMkLst>
          <pc:docMk/>
          <pc:sldMk cId="3102706155" sldId="256"/>
        </pc:sldMkLst>
        <pc:spChg chg="add mod">
          <ac:chgData name="Timothy West" userId="2007072f-c512-4375-b4e6-08501d4cbf06" providerId="ADAL" clId="{6B69C1C3-3BE3-49B0-8F2B-010551C4146F}" dt="2021-07-02T15:41:08.740" v="9" actId="207"/>
          <ac:spMkLst>
            <pc:docMk/>
            <pc:sldMk cId="3102706155" sldId="256"/>
            <ac:spMk id="2" creationId="{66F9548E-E1F8-498D-8635-F7E5912D5DA4}"/>
          </ac:spMkLst>
        </pc:spChg>
        <pc:spChg chg="mod">
          <ac:chgData name="Timothy West" userId="2007072f-c512-4375-b4e6-08501d4cbf06" providerId="ADAL" clId="{6B69C1C3-3BE3-49B0-8F2B-010551C4146F}" dt="2021-07-02T15:16:47.972" v="0" actId="1076"/>
          <ac:spMkLst>
            <pc:docMk/>
            <pc:sldMk cId="3102706155" sldId="256"/>
            <ac:spMk id="13" creationId="{06406728-8765-42D8-89F1-8EC80C2FA0E9}"/>
          </ac:spMkLst>
        </pc:spChg>
        <pc:spChg chg="mod">
          <ac:chgData name="Timothy West" userId="2007072f-c512-4375-b4e6-08501d4cbf06" providerId="ADAL" clId="{6B69C1C3-3BE3-49B0-8F2B-010551C4146F}" dt="2021-07-02T15:16:47.972" v="0" actId="1076"/>
          <ac:spMkLst>
            <pc:docMk/>
            <pc:sldMk cId="3102706155" sldId="256"/>
            <ac:spMk id="15" creationId="{7D50BB85-0E89-4D16-86E2-ADE0B8196346}"/>
          </ac:spMkLst>
        </pc:spChg>
        <pc:spChg chg="add mod">
          <ac:chgData name="Timothy West" userId="2007072f-c512-4375-b4e6-08501d4cbf06" providerId="ADAL" clId="{6B69C1C3-3BE3-49B0-8F2B-010551C4146F}" dt="2021-07-02T15:41:09.992" v="10" actId="571"/>
          <ac:spMkLst>
            <pc:docMk/>
            <pc:sldMk cId="3102706155" sldId="256"/>
            <ac:spMk id="20" creationId="{33EF1DF0-9EC8-46B2-BF98-B036F69C1FAA}"/>
          </ac:spMkLst>
        </pc:spChg>
        <pc:spChg chg="add mod">
          <ac:chgData name="Timothy West" userId="2007072f-c512-4375-b4e6-08501d4cbf06" providerId="ADAL" clId="{6B69C1C3-3BE3-49B0-8F2B-010551C4146F}" dt="2021-07-02T15:41:12.186" v="12" actId="571"/>
          <ac:spMkLst>
            <pc:docMk/>
            <pc:sldMk cId="3102706155" sldId="256"/>
            <ac:spMk id="22" creationId="{2F06E729-0CE2-434B-BDBE-782EA61B05D3}"/>
          </ac:spMkLst>
        </pc:spChg>
        <pc:spChg chg="add mod">
          <ac:chgData name="Timothy West" userId="2007072f-c512-4375-b4e6-08501d4cbf06" providerId="ADAL" clId="{6B69C1C3-3BE3-49B0-8F2B-010551C4146F}" dt="2021-07-02T15:41:18.892" v="13" actId="571"/>
          <ac:spMkLst>
            <pc:docMk/>
            <pc:sldMk cId="3102706155" sldId="256"/>
            <ac:spMk id="27" creationId="{594583F3-F747-416E-95E7-054930B452F0}"/>
          </ac:spMkLst>
        </pc:spChg>
        <pc:spChg chg="add mod">
          <ac:chgData name="Timothy West" userId="2007072f-c512-4375-b4e6-08501d4cbf06" providerId="ADAL" clId="{6B69C1C3-3BE3-49B0-8F2B-010551C4146F}" dt="2021-07-02T15:41:20.443" v="14" actId="571"/>
          <ac:spMkLst>
            <pc:docMk/>
            <pc:sldMk cId="3102706155" sldId="256"/>
            <ac:spMk id="28" creationId="{C88BC562-8917-4D47-912F-E053BE5B55AF}"/>
          </ac:spMkLst>
        </pc:spChg>
        <pc:grpChg chg="mod">
          <ac:chgData name="Timothy West" userId="2007072f-c512-4375-b4e6-08501d4cbf06" providerId="ADAL" clId="{6B69C1C3-3BE3-49B0-8F2B-010551C4146F}" dt="2021-07-02T15:21:03.356" v="1" actId="1076"/>
          <ac:grpSpMkLst>
            <pc:docMk/>
            <pc:sldMk cId="3102706155" sldId="256"/>
            <ac:grpSpMk id="25" creationId="{C22DF671-6D40-4C5A-BE07-E62992AE02D3}"/>
          </ac:grpSpMkLst>
        </pc:grpChg>
        <pc:picChg chg="add mod">
          <ac:chgData name="Timothy West" userId="2007072f-c512-4375-b4e6-08501d4cbf06" providerId="ADAL" clId="{6B69C1C3-3BE3-49B0-8F2B-010551C4146F}" dt="2021-07-02T15:41:12.186" v="12" actId="571"/>
          <ac:picMkLst>
            <pc:docMk/>
            <pc:sldMk cId="3102706155" sldId="256"/>
            <ac:picMk id="21" creationId="{B524699B-23A9-416D-A912-AA2B1D4AA37D}"/>
          </ac:picMkLst>
        </pc:picChg>
      </pc:sldChg>
      <pc:sldChg chg="modSp mod">
        <pc:chgData name="Timothy West" userId="2007072f-c512-4375-b4e6-08501d4cbf06" providerId="ADAL" clId="{6B69C1C3-3BE3-49B0-8F2B-010551C4146F}" dt="2021-07-02T15:56:48.554" v="22" actId="1076"/>
        <pc:sldMkLst>
          <pc:docMk/>
          <pc:sldMk cId="827309295" sldId="257"/>
        </pc:sldMkLst>
        <pc:spChg chg="mod">
          <ac:chgData name="Timothy West" userId="2007072f-c512-4375-b4e6-08501d4cbf06" providerId="ADAL" clId="{6B69C1C3-3BE3-49B0-8F2B-010551C4146F}" dt="2021-07-02T15:40:50.467" v="5" actId="1076"/>
          <ac:spMkLst>
            <pc:docMk/>
            <pc:sldMk cId="827309295" sldId="257"/>
            <ac:spMk id="71" creationId="{22FA8F83-2ACC-40FA-A0E1-BF1C8C44C28B}"/>
          </ac:spMkLst>
        </pc:spChg>
        <pc:grpChg chg="mod">
          <ac:chgData name="Timothy West" userId="2007072f-c512-4375-b4e6-08501d4cbf06" providerId="ADAL" clId="{6B69C1C3-3BE3-49B0-8F2B-010551C4146F}" dt="2021-07-02T15:56:48.554" v="22" actId="1076"/>
          <ac:grpSpMkLst>
            <pc:docMk/>
            <pc:sldMk cId="827309295" sldId="257"/>
            <ac:grpSpMk id="79" creationId="{321B8E9F-390D-4CAE-A7CF-E93D5052B17B}"/>
          </ac:grpSpMkLst>
        </pc:grpChg>
      </pc:sldChg>
      <pc:sldChg chg="modSp mod">
        <pc:chgData name="Timothy West" userId="2007072f-c512-4375-b4e6-08501d4cbf06" providerId="ADAL" clId="{6B69C1C3-3BE3-49B0-8F2B-010551C4146F}" dt="2021-07-02T15:47:11.244" v="20" actId="14100"/>
        <pc:sldMkLst>
          <pc:docMk/>
          <pc:sldMk cId="4141857820" sldId="258"/>
        </pc:sldMkLst>
        <pc:spChg chg="mod">
          <ac:chgData name="Timothy West" userId="2007072f-c512-4375-b4e6-08501d4cbf06" providerId="ADAL" clId="{6B69C1C3-3BE3-49B0-8F2B-010551C4146F}" dt="2021-07-02T15:47:11.244" v="20" actId="14100"/>
          <ac:spMkLst>
            <pc:docMk/>
            <pc:sldMk cId="4141857820" sldId="258"/>
            <ac:spMk id="62" creationId="{DB15D0B9-7BAC-4CB6-B7E6-52FC69D8A5A6}"/>
          </ac:spMkLst>
        </pc:spChg>
        <pc:picChg chg="mod">
          <ac:chgData name="Timothy West" userId="2007072f-c512-4375-b4e6-08501d4cbf06" providerId="ADAL" clId="{6B69C1C3-3BE3-49B0-8F2B-010551C4146F}" dt="2021-07-02T15:43:58.204" v="19" actId="14100"/>
          <ac:picMkLst>
            <pc:docMk/>
            <pc:sldMk cId="4141857820" sldId="258"/>
            <ac:picMk id="39" creationId="{16ED1326-3193-4223-AE25-D4CA1B880C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78DAB-D19C-44BF-B4A0-F25F4C1BFF88}" type="datetimeFigureOut">
              <a:rPr lang="en-PK" smtClean="0"/>
              <a:t>17/09/2021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D04C6-D77E-4B5C-B9E0-14C72CCFFD7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78435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= they are taking our resting state networks. When you stay still, different states in your brain engage and can be seen by MRI</a:t>
            </a:r>
          </a:p>
          <a:p>
            <a:r>
              <a:rPr lang="en-US" dirty="0"/>
              <a:t>3 = using states, we can fit these models of tremor. How detailed will be discussed later</a:t>
            </a:r>
          </a:p>
          <a:p>
            <a:r>
              <a:rPr lang="en-US" dirty="0"/>
              <a:t>4 = fit model to each of the states and then use stimulation to suppress the tremor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D04C6-D77E-4B5C-B9E0-14C72CCFFD76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130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find mapping of stimulation to each state.</a:t>
            </a:r>
          </a:p>
          <a:p>
            <a:r>
              <a:rPr lang="en-US" dirty="0"/>
              <a:t>Some clusters will represent different types of tremors and some will represent more healthy state with less tremor 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D04C6-D77E-4B5C-B9E0-14C72CCFFD76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5295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F3DD-F785-478B-A1E3-C9CCF50D7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E1F2F-642D-4B9A-8A84-93A8ECF0A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520D-D9A7-4A25-96F1-8291F70E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323C-30EF-4BA7-8CBB-1EC9115F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EF9C-A9D1-4F9F-898A-70FD43D1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36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8051-75F0-495D-BD39-1E91D1E3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115CF-C9E5-4F9A-B081-BF1748AD5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95CE-D2A9-450E-BBB4-112DB795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CBE4A-F900-499A-8EAF-701DF122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8A9B-A399-4D61-A6DA-615F5355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3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8ADFF-3D2D-49E7-AA5B-81CFD7D6B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98AB7-5754-4883-BE49-16F22892C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4C26A-881E-4CA4-BAA2-1FED2235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2C41-2280-4565-8BF2-7C7C2A95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710C-F498-4386-A849-8E5865CE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31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99CF-9D5D-47FF-8CF2-E37FCED4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A11F-E2DD-40D5-A5E3-B395C14C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3D90-2735-4110-BF65-69FE8E55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1B913-CC2C-4F71-B62A-60B990CF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97BD7-A866-4EEC-974A-81311123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06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F405-C5E2-4BA8-8B08-A700D254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C4572-86CB-44FC-85DE-09F10FD62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F5FE5-0A1F-4223-A19D-11314D4B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5EFE-1262-41D9-B44C-7C53390A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A31F6-4D37-4AE7-8FAE-F1AF226A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92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F4E7-0566-473C-B4EE-6DFEDD83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4A4C-8D3A-45B4-8FCC-5DA122F0B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6157B-1543-4B15-A86D-C81F0A76E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84429-F6A9-48DD-BF5E-32AC973F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25ADB-DFA3-428C-BE8F-47319F49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975AC-9249-4790-8CEB-01A84DED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6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4E08-868F-40B2-AA92-A45AC9CC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73B72-11D4-414D-8D82-B459251D5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36EBC-EBD3-4847-8E23-48B28AFFF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9179F-4AC8-4268-AFCE-F87B7B14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01FC1-09BC-4425-A5BC-7D8BF86FD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C8A15-901B-40AD-A350-37CCA71D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A44BA-764A-491E-82A6-B3EF7217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16438-2962-4B0D-8B8B-405F9FD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19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6B07-7785-4A45-B1FA-4CA32A3C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4D9B5-A8B5-4007-ABE5-05DA2CED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DE8C3-629D-4A26-8037-932459669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70992-4418-427A-915A-75D01C19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85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5601A-F1EE-44D2-A128-C0ECA993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07E50-CEAB-4758-A86E-8436FD06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6D1-A035-44BF-A4B4-902D1CC5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6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1418-D51C-4D63-916A-EADD3DEA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E9BD5-8C34-47FA-95FD-7A06F0BE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FE96A-F929-41C2-A2B1-A8C729E6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4789B-E9AC-4815-8757-4F94BF29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DA87D-EE79-4F15-8156-590A8CDB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AF8C8-472D-4F53-9D17-6F742510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83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C050-A4E1-4EF3-AB1C-932F5CB5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65F5F-47E7-4138-AFB7-202271BBF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A29A6-CB8B-474A-A5D8-3E3084207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9F9A3-F272-4018-8E60-F2C4156D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DB8BC-F391-4BD2-8CF3-713EC312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6E3C3-7472-4CEC-8B84-719CE070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51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002DC-AEC0-497E-9C2B-7E72A5C8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50DC-CD6F-4B7A-9833-BA7346B03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95AB-1AFE-4EBF-A49A-E20F4421F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7493-3BCF-42EC-81AF-7B40460E3F58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88141-22F2-452C-9E63-D09D5D7C0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3B918-B3E0-495C-951E-773692B5C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0D760-8F77-483A-81A7-748574909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19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76D-F528-44CB-91E9-5C58EE605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internship Overview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96606-EFDE-470F-B724-140ADB9810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Stimulating States of Parkinsonian Tremor</a:t>
            </a:r>
          </a:p>
          <a:p>
            <a:br>
              <a:rPr lang="en-US" dirty="0"/>
            </a:br>
            <a:endParaRPr lang="en-P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7389F1-A184-4824-8FF0-CA08D1276E19}"/>
              </a:ext>
            </a:extLst>
          </p:cNvPr>
          <p:cNvSpPr txBox="1">
            <a:spLocks/>
          </p:cNvSpPr>
          <p:nvPr/>
        </p:nvSpPr>
        <p:spPr>
          <a:xfrm>
            <a:off x="1710266" y="4907756"/>
            <a:ext cx="9973733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          </a:t>
            </a:r>
            <a:r>
              <a:rPr lang="en-US" b="1" dirty="0" err="1"/>
              <a:t>Cagnan</a:t>
            </a:r>
            <a:r>
              <a:rPr lang="en-US" b="1" dirty="0"/>
              <a:t> Group</a:t>
            </a:r>
            <a:r>
              <a:rPr lang="en-US" dirty="0"/>
              <a:t>  	</a:t>
            </a:r>
          </a:p>
          <a:p>
            <a:r>
              <a:rPr lang="en-US" b="1" dirty="0"/>
              <a:t>				        Presented by: </a:t>
            </a:r>
            <a:r>
              <a:rPr lang="en-US" dirty="0"/>
              <a:t>Muhammad Roshan Mughees</a:t>
            </a:r>
            <a:endParaRPr lang="en-US" b="1" dirty="0"/>
          </a:p>
          <a:p>
            <a:r>
              <a:rPr lang="en-US" b="1" dirty="0"/>
              <a:t>	    	     Supervisor:      </a:t>
            </a:r>
            <a:r>
              <a:rPr lang="en-US" dirty="0"/>
              <a:t>Dr. Tim West</a:t>
            </a:r>
          </a:p>
          <a:p>
            <a:r>
              <a:rPr lang="en-US" dirty="0"/>
              <a:t>			     	</a:t>
            </a:r>
          </a:p>
        </p:txBody>
      </p:sp>
    </p:spTree>
    <p:extLst>
      <p:ext uri="{BB962C8B-B14F-4D97-AF65-F5344CB8AC3E}">
        <p14:creationId xmlns:p14="http://schemas.microsoft.com/office/powerpoint/2010/main" val="277611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A5BA6-952F-43CE-8D26-C2E0B4C4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59" t="33296" r="14551" b="31348"/>
          <a:stretch/>
        </p:blipFill>
        <p:spPr>
          <a:xfrm>
            <a:off x="1047001" y="2677047"/>
            <a:ext cx="3688425" cy="1198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6144C-5AF6-4E23-BB1C-DE7EFF751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82" t="41086" r="17079" b="32847"/>
          <a:stretch/>
        </p:blipFill>
        <p:spPr>
          <a:xfrm>
            <a:off x="904126" y="1017141"/>
            <a:ext cx="3272317" cy="1294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08B5F-1015-4E42-9362-0373F36AC3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41" t="26704" r="18090" b="39738"/>
          <a:stretch/>
        </p:blipFill>
        <p:spPr>
          <a:xfrm>
            <a:off x="4289460" y="914398"/>
            <a:ext cx="2481806" cy="139679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22DF671-6D40-4C5A-BE07-E62992AE02D3}"/>
              </a:ext>
            </a:extLst>
          </p:cNvPr>
          <p:cNvGrpSpPr/>
          <p:nvPr/>
        </p:nvGrpSpPr>
        <p:grpSpPr>
          <a:xfrm>
            <a:off x="453947" y="4488235"/>
            <a:ext cx="2750411" cy="2174143"/>
            <a:chOff x="3410549" y="4507589"/>
            <a:chExt cx="2750411" cy="2174143"/>
          </a:xfrm>
        </p:grpSpPr>
        <p:pic>
          <p:nvPicPr>
            <p:cNvPr id="10" name="Picture 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B8A6384F-293A-4C63-92A1-78846AAA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549" y="4507589"/>
              <a:ext cx="1352550" cy="2093838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13DBF179-9FF9-4A24-9A0A-CD6AC2ED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593" y="5463134"/>
              <a:ext cx="1902367" cy="1218598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6406728-8765-42D8-89F1-8EC80C2FA0E9}"/>
              </a:ext>
            </a:extLst>
          </p:cNvPr>
          <p:cNvSpPr/>
          <p:nvPr/>
        </p:nvSpPr>
        <p:spPr>
          <a:xfrm>
            <a:off x="6141333" y="1121384"/>
            <a:ext cx="628650" cy="5530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0BB85-0E89-4D16-86E2-ADE0B8196346}"/>
              </a:ext>
            </a:extLst>
          </p:cNvPr>
          <p:cNvSpPr txBox="1"/>
          <p:nvPr/>
        </p:nvSpPr>
        <p:spPr>
          <a:xfrm>
            <a:off x="6950958" y="936245"/>
            <a:ext cx="315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Familiarize with data. Preprocessing and quality control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6D0D62-C4E2-48DE-92BE-0B459853BBD0}"/>
              </a:ext>
            </a:extLst>
          </p:cNvPr>
          <p:cNvSpPr/>
          <p:nvPr/>
        </p:nvSpPr>
        <p:spPr>
          <a:xfrm>
            <a:off x="5331708" y="3018864"/>
            <a:ext cx="628650" cy="54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B8766-FCBD-48C7-86F2-57545817DEF9}"/>
              </a:ext>
            </a:extLst>
          </p:cNvPr>
          <p:cNvSpPr txBox="1"/>
          <p:nvPr/>
        </p:nvSpPr>
        <p:spPr>
          <a:xfrm>
            <a:off x="6141333" y="2957491"/>
            <a:ext cx="315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variation in tremor expression and build up a set of states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01379C-9179-408B-A95A-5BC0F8D74BBB}"/>
              </a:ext>
            </a:extLst>
          </p:cNvPr>
          <p:cNvSpPr/>
          <p:nvPr/>
        </p:nvSpPr>
        <p:spPr>
          <a:xfrm>
            <a:off x="3356763" y="4754822"/>
            <a:ext cx="628650" cy="54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5A9C7A-81F8-47AD-8A47-281D12B9FADA}"/>
              </a:ext>
            </a:extLst>
          </p:cNvPr>
          <p:cNvSpPr txBox="1"/>
          <p:nvPr/>
        </p:nvSpPr>
        <p:spPr>
          <a:xfrm>
            <a:off x="3113054" y="5453349"/>
            <a:ext cx="279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models of tremor generation to the data, building a model for each state.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BB4AA-B138-4805-A4B9-F35458EBA8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93" t="30694" r="54922" b="20339"/>
          <a:stretch/>
        </p:blipFill>
        <p:spPr>
          <a:xfrm>
            <a:off x="6476647" y="4099147"/>
            <a:ext cx="3001399" cy="262572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5460A74-B55C-46AA-8BAF-8143CF2EFC30}"/>
              </a:ext>
            </a:extLst>
          </p:cNvPr>
          <p:cNvSpPr/>
          <p:nvPr/>
        </p:nvSpPr>
        <p:spPr>
          <a:xfrm>
            <a:off x="9734197" y="4288097"/>
            <a:ext cx="628650" cy="543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26D40-F132-47B2-A549-78D5FAD17836}"/>
              </a:ext>
            </a:extLst>
          </p:cNvPr>
          <p:cNvSpPr txBox="1"/>
          <p:nvPr/>
        </p:nvSpPr>
        <p:spPr>
          <a:xfrm>
            <a:off x="10048522" y="4928976"/>
            <a:ext cx="1562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stimulation 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F9548E-E1F8-498D-8635-F7E5912D5DA4}"/>
              </a:ext>
            </a:extLst>
          </p:cNvPr>
          <p:cNvSpPr/>
          <p:nvPr/>
        </p:nvSpPr>
        <p:spPr>
          <a:xfrm>
            <a:off x="1384663" y="1121384"/>
            <a:ext cx="322217" cy="463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EF1DF0-9EC8-46B2-BF98-B036F69C1FAA}"/>
              </a:ext>
            </a:extLst>
          </p:cNvPr>
          <p:cNvSpPr/>
          <p:nvPr/>
        </p:nvSpPr>
        <p:spPr>
          <a:xfrm>
            <a:off x="1441171" y="1121384"/>
            <a:ext cx="322217" cy="463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4583F3-F747-416E-95E7-054930B452F0}"/>
              </a:ext>
            </a:extLst>
          </p:cNvPr>
          <p:cNvSpPr/>
          <p:nvPr/>
        </p:nvSpPr>
        <p:spPr>
          <a:xfrm>
            <a:off x="1531017" y="1121384"/>
            <a:ext cx="322217" cy="463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8BC562-8917-4D47-912F-E053BE5B55AF}"/>
              </a:ext>
            </a:extLst>
          </p:cNvPr>
          <p:cNvSpPr/>
          <p:nvPr/>
        </p:nvSpPr>
        <p:spPr>
          <a:xfrm>
            <a:off x="1620863" y="1121384"/>
            <a:ext cx="322217" cy="4635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70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698BC43-D1A0-4C14-A773-0F8D99A1BC93}"/>
              </a:ext>
            </a:extLst>
          </p:cNvPr>
          <p:cNvSpPr/>
          <p:nvPr/>
        </p:nvSpPr>
        <p:spPr>
          <a:xfrm>
            <a:off x="1238250" y="99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FB8D4-4C21-40A1-80A8-47D072AA9867}"/>
              </a:ext>
            </a:extLst>
          </p:cNvPr>
          <p:cNvSpPr/>
          <p:nvPr/>
        </p:nvSpPr>
        <p:spPr>
          <a:xfrm>
            <a:off x="1238250" y="1381125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BADEBB-4FF3-4920-8461-B0BDDD71B7C7}"/>
              </a:ext>
            </a:extLst>
          </p:cNvPr>
          <p:cNvSpPr/>
          <p:nvPr/>
        </p:nvSpPr>
        <p:spPr>
          <a:xfrm>
            <a:off x="1238250" y="1771650"/>
            <a:ext cx="304800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31D405-F390-4C20-923F-F412D6754D93}"/>
              </a:ext>
            </a:extLst>
          </p:cNvPr>
          <p:cNvSpPr/>
          <p:nvPr/>
        </p:nvSpPr>
        <p:spPr>
          <a:xfrm>
            <a:off x="1238250" y="2162175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EF3EC3-A127-4A3C-915A-75517A5041C7}"/>
              </a:ext>
            </a:extLst>
          </p:cNvPr>
          <p:cNvSpPr/>
          <p:nvPr/>
        </p:nvSpPr>
        <p:spPr>
          <a:xfrm>
            <a:off x="1638300" y="99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9EEA78-C477-4BD5-A140-8376F073B64C}"/>
              </a:ext>
            </a:extLst>
          </p:cNvPr>
          <p:cNvSpPr/>
          <p:nvPr/>
        </p:nvSpPr>
        <p:spPr>
          <a:xfrm>
            <a:off x="1638300" y="1381125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D5FF31-70A2-46C0-AA63-93C34F78765B}"/>
              </a:ext>
            </a:extLst>
          </p:cNvPr>
          <p:cNvSpPr/>
          <p:nvPr/>
        </p:nvSpPr>
        <p:spPr>
          <a:xfrm>
            <a:off x="1638300" y="177165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3E3BEA-34BD-4C0D-A2F0-49C803DE1B64}"/>
              </a:ext>
            </a:extLst>
          </p:cNvPr>
          <p:cNvSpPr/>
          <p:nvPr/>
        </p:nvSpPr>
        <p:spPr>
          <a:xfrm>
            <a:off x="1638300" y="2162175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71E3E-8801-4FA2-A13B-5C2753E3EEF1}"/>
              </a:ext>
            </a:extLst>
          </p:cNvPr>
          <p:cNvSpPr/>
          <p:nvPr/>
        </p:nvSpPr>
        <p:spPr>
          <a:xfrm>
            <a:off x="2038350" y="99060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AAD566-8D2A-4F4A-A075-413D2432662C}"/>
              </a:ext>
            </a:extLst>
          </p:cNvPr>
          <p:cNvSpPr/>
          <p:nvPr/>
        </p:nvSpPr>
        <p:spPr>
          <a:xfrm>
            <a:off x="2038350" y="1381125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FE5820-AB9F-4646-808F-8648125A88C2}"/>
              </a:ext>
            </a:extLst>
          </p:cNvPr>
          <p:cNvSpPr/>
          <p:nvPr/>
        </p:nvSpPr>
        <p:spPr>
          <a:xfrm>
            <a:off x="2038350" y="1771650"/>
            <a:ext cx="304800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1F0655-12BD-4B57-9C70-17C214F27D5D}"/>
              </a:ext>
            </a:extLst>
          </p:cNvPr>
          <p:cNvSpPr/>
          <p:nvPr/>
        </p:nvSpPr>
        <p:spPr>
          <a:xfrm>
            <a:off x="2038350" y="2162175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549038-6E7F-484E-97AF-479215AFE8D0}"/>
              </a:ext>
            </a:extLst>
          </p:cNvPr>
          <p:cNvSpPr/>
          <p:nvPr/>
        </p:nvSpPr>
        <p:spPr>
          <a:xfrm>
            <a:off x="2438400" y="99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3A6AA5-F2EC-45CE-AB02-4BA2C141E92A}"/>
              </a:ext>
            </a:extLst>
          </p:cNvPr>
          <p:cNvSpPr/>
          <p:nvPr/>
        </p:nvSpPr>
        <p:spPr>
          <a:xfrm>
            <a:off x="2438400" y="1381125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5CB3FC-171A-4437-AF5C-051348C04984}"/>
              </a:ext>
            </a:extLst>
          </p:cNvPr>
          <p:cNvSpPr/>
          <p:nvPr/>
        </p:nvSpPr>
        <p:spPr>
          <a:xfrm>
            <a:off x="2438400" y="177165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BD4C59-C18C-4B61-B82D-70FE1818A36A}"/>
              </a:ext>
            </a:extLst>
          </p:cNvPr>
          <p:cNvSpPr/>
          <p:nvPr/>
        </p:nvSpPr>
        <p:spPr>
          <a:xfrm>
            <a:off x="2438400" y="2162175"/>
            <a:ext cx="304800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740DB1-3282-4046-8E5F-F1D66D80A0CB}"/>
              </a:ext>
            </a:extLst>
          </p:cNvPr>
          <p:cNvSpPr/>
          <p:nvPr/>
        </p:nvSpPr>
        <p:spPr>
          <a:xfrm>
            <a:off x="2838450" y="9906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F9B033-0A89-46E9-8AE7-C62C4D649075}"/>
              </a:ext>
            </a:extLst>
          </p:cNvPr>
          <p:cNvSpPr/>
          <p:nvPr/>
        </p:nvSpPr>
        <p:spPr>
          <a:xfrm>
            <a:off x="2838450" y="1381125"/>
            <a:ext cx="304800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42C6B7-3A52-4DCD-80F4-797041790854}"/>
              </a:ext>
            </a:extLst>
          </p:cNvPr>
          <p:cNvSpPr/>
          <p:nvPr/>
        </p:nvSpPr>
        <p:spPr>
          <a:xfrm>
            <a:off x="2838450" y="1771650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3A0890-13F7-48C5-A6B4-B90F0021BC3B}"/>
              </a:ext>
            </a:extLst>
          </p:cNvPr>
          <p:cNvSpPr/>
          <p:nvPr/>
        </p:nvSpPr>
        <p:spPr>
          <a:xfrm>
            <a:off x="2838450" y="2162175"/>
            <a:ext cx="304800" cy="304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553B1-B907-414C-A3C2-11FA6D91039B}"/>
              </a:ext>
            </a:extLst>
          </p:cNvPr>
          <p:cNvSpPr txBox="1"/>
          <p:nvPr/>
        </p:nvSpPr>
        <p:spPr>
          <a:xfrm rot="16200000">
            <a:off x="45436" y="1586984"/>
            <a:ext cx="174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Tremor features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670862-C70E-4466-9336-3C086820036C}"/>
              </a:ext>
            </a:extLst>
          </p:cNvPr>
          <p:cNvSpPr txBox="1"/>
          <p:nvPr/>
        </p:nvSpPr>
        <p:spPr>
          <a:xfrm>
            <a:off x="1248638" y="316468"/>
            <a:ext cx="174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4D730-DEA1-4C62-9400-CB36E0BCDB02}"/>
              </a:ext>
            </a:extLst>
          </p:cNvPr>
          <p:cNvSpPr txBox="1"/>
          <p:nvPr/>
        </p:nvSpPr>
        <p:spPr>
          <a:xfrm>
            <a:off x="1196459" y="621268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E2E7E-9FBF-4166-A926-47E2F408D5C1}"/>
              </a:ext>
            </a:extLst>
          </p:cNvPr>
          <p:cNvSpPr txBox="1"/>
          <p:nvPr/>
        </p:nvSpPr>
        <p:spPr>
          <a:xfrm>
            <a:off x="1596509" y="621268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2230C-5146-45BB-8720-BDB7BF505CEB}"/>
              </a:ext>
            </a:extLst>
          </p:cNvPr>
          <p:cNvSpPr txBox="1"/>
          <p:nvPr/>
        </p:nvSpPr>
        <p:spPr>
          <a:xfrm>
            <a:off x="1996559" y="621268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C0ADA2-8D7C-44E2-9802-D2042D293E18}"/>
              </a:ext>
            </a:extLst>
          </p:cNvPr>
          <p:cNvSpPr txBox="1"/>
          <p:nvPr/>
        </p:nvSpPr>
        <p:spPr>
          <a:xfrm>
            <a:off x="2385238" y="621268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D6F49D-3638-4F81-910E-01418343F66D}"/>
              </a:ext>
            </a:extLst>
          </p:cNvPr>
          <p:cNvSpPr txBox="1"/>
          <p:nvPr/>
        </p:nvSpPr>
        <p:spPr>
          <a:xfrm>
            <a:off x="2796362" y="621268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en-GB" dirty="0"/>
          </a:p>
        </p:txBody>
      </p:sp>
      <p:sp>
        <p:nvSpPr>
          <p:cNvPr id="31" name="Callout: Right Arrow 30">
            <a:extLst>
              <a:ext uri="{FF2B5EF4-FFF2-40B4-BE49-F238E27FC236}">
                <a16:creationId xmlns:a16="http://schemas.microsoft.com/office/drawing/2014/main" id="{177EC2B9-0F06-45EB-B2BD-988B9C6ADAD3}"/>
              </a:ext>
            </a:extLst>
          </p:cNvPr>
          <p:cNvSpPr/>
          <p:nvPr/>
        </p:nvSpPr>
        <p:spPr>
          <a:xfrm>
            <a:off x="3343275" y="763072"/>
            <a:ext cx="2286000" cy="1742212"/>
          </a:xfrm>
          <a:prstGeom prst="right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classification</a:t>
            </a:r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603E20-7040-4D82-B3A7-2E45D13F8A6C}"/>
              </a:ext>
            </a:extLst>
          </p:cNvPr>
          <p:cNvSpPr/>
          <p:nvPr/>
        </p:nvSpPr>
        <p:spPr>
          <a:xfrm>
            <a:off x="5803850" y="146685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073B12-6C43-463D-9C06-84A61F137997}"/>
              </a:ext>
            </a:extLst>
          </p:cNvPr>
          <p:cNvSpPr/>
          <p:nvPr/>
        </p:nvSpPr>
        <p:spPr>
          <a:xfrm>
            <a:off x="6203900" y="146685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1B1DB7-7094-4838-B50E-C9250EE112F6}"/>
              </a:ext>
            </a:extLst>
          </p:cNvPr>
          <p:cNvSpPr/>
          <p:nvPr/>
        </p:nvSpPr>
        <p:spPr>
          <a:xfrm>
            <a:off x="6603950" y="146685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2D5A9D-469D-4D8D-9E57-6D4E9A475780}"/>
              </a:ext>
            </a:extLst>
          </p:cNvPr>
          <p:cNvSpPr/>
          <p:nvPr/>
        </p:nvSpPr>
        <p:spPr>
          <a:xfrm>
            <a:off x="7004000" y="146685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B689EB-B2C9-43F1-A9CA-1EF08BC176FD}"/>
              </a:ext>
            </a:extLst>
          </p:cNvPr>
          <p:cNvSpPr/>
          <p:nvPr/>
        </p:nvSpPr>
        <p:spPr>
          <a:xfrm>
            <a:off x="7404050" y="1466850"/>
            <a:ext cx="304800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CCA65E-8A1D-4D91-9D2E-B255029D14D9}"/>
              </a:ext>
            </a:extLst>
          </p:cNvPr>
          <p:cNvSpPr txBox="1"/>
          <p:nvPr/>
        </p:nvSpPr>
        <p:spPr>
          <a:xfrm>
            <a:off x="5829300" y="772597"/>
            <a:ext cx="174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(states)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259E06-75C9-47D3-8ED9-F09AE1865CEF}"/>
              </a:ext>
            </a:extLst>
          </p:cNvPr>
          <p:cNvSpPr txBox="1"/>
          <p:nvPr/>
        </p:nvSpPr>
        <p:spPr>
          <a:xfrm>
            <a:off x="5751671" y="107739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5BE19-5DF0-45B3-BE6B-B8643107DAE5}"/>
              </a:ext>
            </a:extLst>
          </p:cNvPr>
          <p:cNvSpPr txBox="1"/>
          <p:nvPr/>
        </p:nvSpPr>
        <p:spPr>
          <a:xfrm>
            <a:off x="6151721" y="107739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F37760-4917-447C-8249-E377259CF6AC}"/>
              </a:ext>
            </a:extLst>
          </p:cNvPr>
          <p:cNvSpPr txBox="1"/>
          <p:nvPr/>
        </p:nvSpPr>
        <p:spPr>
          <a:xfrm>
            <a:off x="6551771" y="107739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21F2FC-75A7-4662-AEEE-F481E9D99AAB}"/>
              </a:ext>
            </a:extLst>
          </p:cNvPr>
          <p:cNvSpPr txBox="1"/>
          <p:nvPr/>
        </p:nvSpPr>
        <p:spPr>
          <a:xfrm>
            <a:off x="6940450" y="107739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04E63-4C22-4024-8B6C-678F0EC31CCB}"/>
              </a:ext>
            </a:extLst>
          </p:cNvPr>
          <p:cNvSpPr txBox="1"/>
          <p:nvPr/>
        </p:nvSpPr>
        <p:spPr>
          <a:xfrm>
            <a:off x="7351574" y="107739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en-GB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E55BBB-368B-4851-B875-7ADD7DDB3163}"/>
              </a:ext>
            </a:extLst>
          </p:cNvPr>
          <p:cNvCxnSpPr>
            <a:stCxn id="35" idx="4"/>
          </p:cNvCxnSpPr>
          <p:nvPr/>
        </p:nvCxnSpPr>
        <p:spPr>
          <a:xfrm flipH="1">
            <a:off x="6022181" y="1771650"/>
            <a:ext cx="1134219" cy="762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Top Corners Snipped 48">
            <a:extLst>
              <a:ext uri="{FF2B5EF4-FFF2-40B4-BE49-F238E27FC236}">
                <a16:creationId xmlns:a16="http://schemas.microsoft.com/office/drawing/2014/main" id="{A48F9356-9995-408F-969A-F9101655E6E1}"/>
              </a:ext>
            </a:extLst>
          </p:cNvPr>
          <p:cNvSpPr/>
          <p:nvPr/>
        </p:nvSpPr>
        <p:spPr>
          <a:xfrm>
            <a:off x="5389008" y="2576722"/>
            <a:ext cx="819150" cy="819150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State1</a:t>
            </a:r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3A52A65-64D4-4118-8E5B-7C4232183AE6}"/>
              </a:ext>
            </a:extLst>
          </p:cNvPr>
          <p:cNvCxnSpPr>
            <a:stCxn id="33" idx="4"/>
          </p:cNvCxnSpPr>
          <p:nvPr/>
        </p:nvCxnSpPr>
        <p:spPr>
          <a:xfrm flipH="1">
            <a:off x="5857875" y="1771650"/>
            <a:ext cx="498425" cy="753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37C88A-853D-4AE2-AD40-41DDBB19A235}"/>
              </a:ext>
            </a:extLst>
          </p:cNvPr>
          <p:cNvCxnSpPr>
            <a:cxnSpLocks/>
          </p:cNvCxnSpPr>
          <p:nvPr/>
        </p:nvCxnSpPr>
        <p:spPr>
          <a:xfrm flipH="1">
            <a:off x="5798583" y="1763435"/>
            <a:ext cx="167193" cy="7619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Top Corners Snipped 53">
            <a:extLst>
              <a:ext uri="{FF2B5EF4-FFF2-40B4-BE49-F238E27FC236}">
                <a16:creationId xmlns:a16="http://schemas.microsoft.com/office/drawing/2014/main" id="{E5812D9D-0C4D-4D6C-8038-D12332CA69FD}"/>
              </a:ext>
            </a:extLst>
          </p:cNvPr>
          <p:cNvSpPr/>
          <p:nvPr/>
        </p:nvSpPr>
        <p:spPr>
          <a:xfrm>
            <a:off x="6476950" y="2576722"/>
            <a:ext cx="819150" cy="819150"/>
          </a:xfrm>
          <a:prstGeom prst="snip2Same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State2</a:t>
            </a:r>
            <a:endParaRPr lang="en-GB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D2BEC47-D8B7-4DC7-B7F8-33760C50A9BD}"/>
              </a:ext>
            </a:extLst>
          </p:cNvPr>
          <p:cNvCxnSpPr>
            <a:cxnSpLocks/>
          </p:cNvCxnSpPr>
          <p:nvPr/>
        </p:nvCxnSpPr>
        <p:spPr>
          <a:xfrm>
            <a:off x="6765876" y="1763405"/>
            <a:ext cx="95249" cy="7619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Rectangle: Top Corners Snipped 56">
            <a:extLst>
              <a:ext uri="{FF2B5EF4-FFF2-40B4-BE49-F238E27FC236}">
                <a16:creationId xmlns:a16="http://schemas.microsoft.com/office/drawing/2014/main" id="{6421CC64-1063-4C06-988B-67CA26DEF1E5}"/>
              </a:ext>
            </a:extLst>
          </p:cNvPr>
          <p:cNvSpPr/>
          <p:nvPr/>
        </p:nvSpPr>
        <p:spPr>
          <a:xfrm>
            <a:off x="7571512" y="2576722"/>
            <a:ext cx="819150" cy="819150"/>
          </a:xfrm>
          <a:prstGeom prst="snip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3</a:t>
            </a:r>
            <a:endParaRPr lang="en-GB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414922-4B0B-4F56-8C17-616B2F3A8A35}"/>
              </a:ext>
            </a:extLst>
          </p:cNvPr>
          <p:cNvCxnSpPr>
            <a:cxnSpLocks/>
          </p:cNvCxnSpPr>
          <p:nvPr/>
        </p:nvCxnSpPr>
        <p:spPr>
          <a:xfrm>
            <a:off x="7568923" y="1763405"/>
            <a:ext cx="355372" cy="7418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DCA62EB7-E5B0-4EC6-92E9-F8EF24DD623C}"/>
              </a:ext>
            </a:extLst>
          </p:cNvPr>
          <p:cNvSpPr/>
          <p:nvPr/>
        </p:nvSpPr>
        <p:spPr>
          <a:xfrm>
            <a:off x="5646183" y="359241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D7DF26C-A961-4DF4-B8E7-7BEE8A9207CC}"/>
              </a:ext>
            </a:extLst>
          </p:cNvPr>
          <p:cNvSpPr/>
          <p:nvPr/>
        </p:nvSpPr>
        <p:spPr>
          <a:xfrm>
            <a:off x="5646183" y="398294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5F925A9-F407-4589-B8E0-F7E88A211CFA}"/>
              </a:ext>
            </a:extLst>
          </p:cNvPr>
          <p:cNvSpPr/>
          <p:nvPr/>
        </p:nvSpPr>
        <p:spPr>
          <a:xfrm>
            <a:off x="5646183" y="4373465"/>
            <a:ext cx="304800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BB2C661-555D-4619-943C-02085B344494}"/>
              </a:ext>
            </a:extLst>
          </p:cNvPr>
          <p:cNvSpPr/>
          <p:nvPr/>
        </p:nvSpPr>
        <p:spPr>
          <a:xfrm>
            <a:off x="6765876" y="3592415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6A0A240-E229-4704-B704-A2DFCB480986}"/>
              </a:ext>
            </a:extLst>
          </p:cNvPr>
          <p:cNvSpPr/>
          <p:nvPr/>
        </p:nvSpPr>
        <p:spPr>
          <a:xfrm>
            <a:off x="6765876" y="3982940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4CCBAD4-CFA7-4E2C-B752-41B5AED267A2}"/>
              </a:ext>
            </a:extLst>
          </p:cNvPr>
          <p:cNvSpPr/>
          <p:nvPr/>
        </p:nvSpPr>
        <p:spPr>
          <a:xfrm>
            <a:off x="6765876" y="4373465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30B36E-DF80-403C-910D-4508A7C189A0}"/>
              </a:ext>
            </a:extLst>
          </p:cNvPr>
          <p:cNvSpPr/>
          <p:nvPr/>
        </p:nvSpPr>
        <p:spPr>
          <a:xfrm>
            <a:off x="7771895" y="359241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5F588C-6702-4A07-8BA2-0DEEEC3934AF}"/>
              </a:ext>
            </a:extLst>
          </p:cNvPr>
          <p:cNvSpPr/>
          <p:nvPr/>
        </p:nvSpPr>
        <p:spPr>
          <a:xfrm>
            <a:off x="7771895" y="398294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8408484-2260-4739-A95D-ED6D81861FBD}"/>
              </a:ext>
            </a:extLst>
          </p:cNvPr>
          <p:cNvSpPr/>
          <p:nvPr/>
        </p:nvSpPr>
        <p:spPr>
          <a:xfrm>
            <a:off x="7771895" y="437346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0F794C-D021-4669-B0F1-1B931091FD4F}"/>
              </a:ext>
            </a:extLst>
          </p:cNvPr>
          <p:cNvSpPr txBox="1"/>
          <p:nvPr/>
        </p:nvSpPr>
        <p:spPr>
          <a:xfrm rot="16200000">
            <a:off x="4522955" y="3767147"/>
            <a:ext cx="117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Average features</a:t>
            </a:r>
            <a:endParaRPr lang="en-GB" i="1" dirty="0"/>
          </a:p>
        </p:txBody>
      </p:sp>
      <p:sp>
        <p:nvSpPr>
          <p:cNvPr id="71" name="Callout: Down Arrow 70">
            <a:extLst>
              <a:ext uri="{FF2B5EF4-FFF2-40B4-BE49-F238E27FC236}">
                <a16:creationId xmlns:a16="http://schemas.microsoft.com/office/drawing/2014/main" id="{22FA8F83-2ACC-40FA-A0E1-BF1C8C44C28B}"/>
              </a:ext>
            </a:extLst>
          </p:cNvPr>
          <p:cNvSpPr/>
          <p:nvPr/>
        </p:nvSpPr>
        <p:spPr>
          <a:xfrm>
            <a:off x="5523361" y="4786521"/>
            <a:ext cx="2354089" cy="712885"/>
          </a:xfrm>
          <a:prstGeom prst="downArrow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Inverse Modelling</a:t>
            </a:r>
            <a:endParaRPr lang="en-GB" dirty="0"/>
          </a:p>
        </p:txBody>
      </p:sp>
      <p:sp>
        <p:nvSpPr>
          <p:cNvPr id="72" name="Diamond 71">
            <a:extLst>
              <a:ext uri="{FF2B5EF4-FFF2-40B4-BE49-F238E27FC236}">
                <a16:creationId xmlns:a16="http://schemas.microsoft.com/office/drawing/2014/main" id="{65AECE3B-CF67-4629-A3D8-441A640D60A7}"/>
              </a:ext>
            </a:extLst>
          </p:cNvPr>
          <p:cNvSpPr/>
          <p:nvPr/>
        </p:nvSpPr>
        <p:spPr>
          <a:xfrm>
            <a:off x="5389008" y="5721531"/>
            <a:ext cx="824915" cy="824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en-GB" dirty="0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1DCCE2CF-2B73-4C8C-B8C3-C1EED1A7CBBD}"/>
              </a:ext>
            </a:extLst>
          </p:cNvPr>
          <p:cNvSpPr/>
          <p:nvPr/>
        </p:nvSpPr>
        <p:spPr>
          <a:xfrm>
            <a:off x="6495174" y="5721531"/>
            <a:ext cx="824915" cy="824915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en-GB" dirty="0"/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3DA3D86C-54A7-4447-BC8E-DDD9B3EA31DA}"/>
              </a:ext>
            </a:extLst>
          </p:cNvPr>
          <p:cNvSpPr/>
          <p:nvPr/>
        </p:nvSpPr>
        <p:spPr>
          <a:xfrm>
            <a:off x="7601340" y="5721531"/>
            <a:ext cx="824915" cy="82491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en-GB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50A8DC-CAB9-45FA-9DEC-D581C9ACAF64}"/>
              </a:ext>
            </a:extLst>
          </p:cNvPr>
          <p:cNvSpPr txBox="1"/>
          <p:nvPr/>
        </p:nvSpPr>
        <p:spPr>
          <a:xfrm>
            <a:off x="3411885" y="5654578"/>
            <a:ext cx="1977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Mechanistic models of tremor generation</a:t>
            </a:r>
            <a:endParaRPr lang="en-GB" i="1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B569E8D-ED22-4E2D-91CD-5DBA75CBBA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41" t="26704" r="23687" b="39738"/>
          <a:stretch/>
        </p:blipFill>
        <p:spPr>
          <a:xfrm>
            <a:off x="11271071" y="5910959"/>
            <a:ext cx="915709" cy="773565"/>
          </a:xfrm>
          <a:prstGeom prst="rect">
            <a:avLst/>
          </a:prstGeom>
        </p:spPr>
      </p:pic>
      <p:pic>
        <p:nvPicPr>
          <p:cNvPr id="78" name="Picture 77" descr="Chart, scatter chart&#10;&#10;Description automatically generated">
            <a:extLst>
              <a:ext uri="{FF2B5EF4-FFF2-40B4-BE49-F238E27FC236}">
                <a16:creationId xmlns:a16="http://schemas.microsoft.com/office/drawing/2014/main" id="{31D10373-B426-4291-B59A-7371AA9447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 b="4903"/>
          <a:stretch/>
        </p:blipFill>
        <p:spPr>
          <a:xfrm>
            <a:off x="7937969" y="49351"/>
            <a:ext cx="1815631" cy="204465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21B8E9F-390D-4CAE-A7CF-E93D5052B17B}"/>
              </a:ext>
            </a:extLst>
          </p:cNvPr>
          <p:cNvGrpSpPr/>
          <p:nvPr/>
        </p:nvGrpSpPr>
        <p:grpSpPr>
          <a:xfrm>
            <a:off x="755157" y="3982940"/>
            <a:ext cx="3094938" cy="2000059"/>
            <a:chOff x="3410549" y="4507589"/>
            <a:chExt cx="2750411" cy="2174143"/>
          </a:xfrm>
        </p:grpSpPr>
        <p:pic>
          <p:nvPicPr>
            <p:cNvPr id="80" name="Picture 7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09F995C9-B430-49CE-83A1-6D4C1BE50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549" y="4507589"/>
              <a:ext cx="1352550" cy="2093838"/>
            </a:xfrm>
            <a:prstGeom prst="rect">
              <a:avLst/>
            </a:prstGeom>
          </p:spPr>
        </p:pic>
        <p:pic>
          <p:nvPicPr>
            <p:cNvPr id="81" name="Picture 80" descr="Text&#10;&#10;Description automatically generated">
              <a:extLst>
                <a:ext uri="{FF2B5EF4-FFF2-40B4-BE49-F238E27FC236}">
                  <a16:creationId xmlns:a16="http://schemas.microsoft.com/office/drawing/2014/main" id="{5DCC38F2-5AE7-4D53-BA3D-F0C8404B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593" y="5463134"/>
              <a:ext cx="1902367" cy="1218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730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571EF314-88D1-49F8-9E4C-DAE40E2B7812}"/>
              </a:ext>
            </a:extLst>
          </p:cNvPr>
          <p:cNvSpPr/>
          <p:nvPr/>
        </p:nvSpPr>
        <p:spPr>
          <a:xfrm>
            <a:off x="8165453" y="1254306"/>
            <a:ext cx="824915" cy="824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en-GB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173F42F-D4B1-47E3-A2EC-B8AE89B93EBC}"/>
              </a:ext>
            </a:extLst>
          </p:cNvPr>
          <p:cNvSpPr/>
          <p:nvPr/>
        </p:nvSpPr>
        <p:spPr>
          <a:xfrm>
            <a:off x="9271619" y="1254306"/>
            <a:ext cx="824915" cy="824915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M2</a:t>
            </a:r>
            <a:endParaRPr lang="en-GB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05E94675-DFEC-436C-81F3-7E6F0F0C312F}"/>
              </a:ext>
            </a:extLst>
          </p:cNvPr>
          <p:cNvSpPr/>
          <p:nvPr/>
        </p:nvSpPr>
        <p:spPr>
          <a:xfrm>
            <a:off x="10377785" y="1254306"/>
            <a:ext cx="824915" cy="82491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584EA3-A846-4849-98F0-A60327491F1B}"/>
              </a:ext>
            </a:extLst>
          </p:cNvPr>
          <p:cNvSpPr/>
          <p:nvPr/>
        </p:nvSpPr>
        <p:spPr>
          <a:xfrm rot="5400000">
            <a:off x="7532859" y="3592102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B2AE4C-CD9A-4F5B-BC5A-C9EDC79D34AC}"/>
              </a:ext>
            </a:extLst>
          </p:cNvPr>
          <p:cNvSpPr/>
          <p:nvPr/>
        </p:nvSpPr>
        <p:spPr>
          <a:xfrm rot="5400000">
            <a:off x="7142334" y="3592102"/>
            <a:ext cx="304800" cy="304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CF332-ADCE-442C-9C21-931C23F5C58C}"/>
              </a:ext>
            </a:extLst>
          </p:cNvPr>
          <p:cNvSpPr/>
          <p:nvPr/>
        </p:nvSpPr>
        <p:spPr>
          <a:xfrm rot="5400000">
            <a:off x="6751809" y="3592102"/>
            <a:ext cx="304800" cy="304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E237D8-E29E-40D0-B86D-EEB6D453D76E}"/>
              </a:ext>
            </a:extLst>
          </p:cNvPr>
          <p:cNvGrpSpPr/>
          <p:nvPr/>
        </p:nvGrpSpPr>
        <p:grpSpPr>
          <a:xfrm>
            <a:off x="6167345" y="2219325"/>
            <a:ext cx="5191125" cy="2105025"/>
            <a:chOff x="2676525" y="1533525"/>
            <a:chExt cx="5734050" cy="210502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74AA43-9E7F-46CF-976D-C5A9E9900DA6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2324100"/>
              <a:ext cx="5734050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50F9AD-9E4C-47BC-8EC9-F798119522A0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3638550"/>
              <a:ext cx="5734050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015D24-449B-47A8-A37C-4AA8BB88A5C3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1533525"/>
              <a:ext cx="5734050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4BE2A8-2DAF-452D-BC04-B882FFBB101B}"/>
              </a:ext>
            </a:extLst>
          </p:cNvPr>
          <p:cNvCxnSpPr>
            <a:cxnSpLocks/>
          </p:cNvCxnSpPr>
          <p:nvPr/>
        </p:nvCxnSpPr>
        <p:spPr>
          <a:xfrm flipH="1">
            <a:off x="7837659" y="1085850"/>
            <a:ext cx="82286" cy="399097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774CD-1B7B-43D4-8816-3B0C881903C0}"/>
              </a:ext>
            </a:extLst>
          </p:cNvPr>
          <p:cNvCxnSpPr>
            <a:cxnSpLocks/>
          </p:cNvCxnSpPr>
          <p:nvPr/>
        </p:nvCxnSpPr>
        <p:spPr>
          <a:xfrm>
            <a:off x="9129620" y="1085850"/>
            <a:ext cx="0" cy="4010025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66099E-27A1-4AF0-93A7-6B213D145FA9}"/>
              </a:ext>
            </a:extLst>
          </p:cNvPr>
          <p:cNvCxnSpPr>
            <a:cxnSpLocks/>
          </p:cNvCxnSpPr>
          <p:nvPr/>
        </p:nvCxnSpPr>
        <p:spPr>
          <a:xfrm>
            <a:off x="10291670" y="1085850"/>
            <a:ext cx="0" cy="399097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297A14-F3CF-4E68-9728-A3DEE162066E}"/>
                  </a:ext>
                </a:extLst>
              </p:cNvPr>
              <p:cNvSpPr txBox="1"/>
              <p:nvPr/>
            </p:nvSpPr>
            <p:spPr>
              <a:xfrm>
                <a:off x="8101501" y="3493353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297A14-F3CF-4E68-9728-A3DEE1620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01" y="3493353"/>
                <a:ext cx="74211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59AEF-08F0-4EFD-9ACD-81F9F2A8CB4A}"/>
                  </a:ext>
                </a:extLst>
              </p:cNvPr>
              <p:cNvSpPr txBox="1"/>
              <p:nvPr/>
            </p:nvSpPr>
            <p:spPr>
              <a:xfrm>
                <a:off x="8101501" y="4598121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559AEF-08F0-4EFD-9ACD-81F9F2A8C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501" y="4598121"/>
                <a:ext cx="742119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42E673-975D-4F50-839C-1DCFD07A7433}"/>
                  </a:ext>
                </a:extLst>
              </p:cNvPr>
              <p:cNvSpPr txBox="1"/>
              <p:nvPr/>
            </p:nvSpPr>
            <p:spPr>
              <a:xfrm>
                <a:off x="9324757" y="4598121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42E673-975D-4F50-839C-1DCFD07A7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757" y="4598121"/>
                <a:ext cx="74211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5E0B39-2F71-42B3-9715-0162C2E59CE5}"/>
                  </a:ext>
                </a:extLst>
              </p:cNvPr>
              <p:cNvSpPr txBox="1"/>
              <p:nvPr/>
            </p:nvSpPr>
            <p:spPr>
              <a:xfrm>
                <a:off x="9324757" y="2444310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5E0B39-2F71-42B3-9715-0162C2E5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757" y="2444310"/>
                <a:ext cx="74211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685B1E-985C-4899-A079-4122458339D5}"/>
                  </a:ext>
                </a:extLst>
              </p:cNvPr>
              <p:cNvSpPr txBox="1"/>
              <p:nvPr/>
            </p:nvSpPr>
            <p:spPr>
              <a:xfrm>
                <a:off x="10516465" y="2444310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685B1E-985C-4899-A079-41224583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465" y="2444310"/>
                <a:ext cx="74211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A2FFB2-807A-4D37-AD01-F95291B3EAAA}"/>
                  </a:ext>
                </a:extLst>
              </p:cNvPr>
              <p:cNvSpPr txBox="1"/>
              <p:nvPr/>
            </p:nvSpPr>
            <p:spPr>
              <a:xfrm>
                <a:off x="10516465" y="3493353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A2FFB2-807A-4D37-AD01-F95291B3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465" y="3493353"/>
                <a:ext cx="74211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720785E-06D0-4A3A-A763-4B38A34B375D}"/>
              </a:ext>
            </a:extLst>
          </p:cNvPr>
          <p:cNvGrpSpPr/>
          <p:nvPr/>
        </p:nvGrpSpPr>
        <p:grpSpPr>
          <a:xfrm>
            <a:off x="6096000" y="2444310"/>
            <a:ext cx="1741659" cy="369332"/>
            <a:chOff x="6096000" y="2444310"/>
            <a:chExt cx="1741659" cy="3693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9BCFF4-9091-4469-A357-B2AF1541246A}"/>
                </a:ext>
              </a:extLst>
            </p:cNvPr>
            <p:cNvSpPr/>
            <p:nvPr/>
          </p:nvSpPr>
          <p:spPr>
            <a:xfrm rot="5400000">
              <a:off x="7532859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8C96388-F4A0-4BB3-85B1-A3AC79815FB9}"/>
                </a:ext>
              </a:extLst>
            </p:cNvPr>
            <p:cNvSpPr/>
            <p:nvPr/>
          </p:nvSpPr>
          <p:spPr>
            <a:xfrm rot="5400000">
              <a:off x="7142334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52C039-732A-44A4-8595-12DAA55F64C0}"/>
                </a:ext>
              </a:extLst>
            </p:cNvPr>
            <p:cNvSpPr/>
            <p:nvPr/>
          </p:nvSpPr>
          <p:spPr>
            <a:xfrm rot="5400000">
              <a:off x="6751809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825401-2B41-4B1B-961A-0443B8A36122}"/>
                </a:ext>
              </a:extLst>
            </p:cNvPr>
            <p:cNvSpPr txBox="1"/>
            <p:nvPr/>
          </p:nvSpPr>
          <p:spPr>
            <a:xfrm>
              <a:off x="6096000" y="2444310"/>
              <a:ext cx="65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  <a:endParaRPr lang="en-GB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9DC16E-2CCF-4DC5-A70A-829689DB9CC4}"/>
              </a:ext>
            </a:extLst>
          </p:cNvPr>
          <p:cNvSpPr txBox="1"/>
          <p:nvPr/>
        </p:nvSpPr>
        <p:spPr>
          <a:xfrm>
            <a:off x="6096000" y="3539520"/>
            <a:ext cx="65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F2</a:t>
            </a:r>
            <a:endParaRPr lang="en-GB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DCEFC6-ACCD-4A39-9034-C2B55A5FF382}"/>
              </a:ext>
            </a:extLst>
          </p:cNvPr>
          <p:cNvGrpSpPr/>
          <p:nvPr/>
        </p:nvGrpSpPr>
        <p:grpSpPr>
          <a:xfrm>
            <a:off x="6096000" y="4588563"/>
            <a:ext cx="1741659" cy="369332"/>
            <a:chOff x="6096000" y="4588563"/>
            <a:chExt cx="1741659" cy="36933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A1832B-A571-4868-99EF-CBAF84A2C2DB}"/>
                </a:ext>
              </a:extLst>
            </p:cNvPr>
            <p:cNvGrpSpPr/>
            <p:nvPr/>
          </p:nvGrpSpPr>
          <p:grpSpPr>
            <a:xfrm>
              <a:off x="6751809" y="4598121"/>
              <a:ext cx="1085850" cy="304800"/>
              <a:chOff x="6751809" y="4598121"/>
              <a:chExt cx="1085850" cy="3048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2C0D09B-DB9B-4FBB-8C2E-CEAB0BDE8416}"/>
                  </a:ext>
                </a:extLst>
              </p:cNvPr>
              <p:cNvSpPr/>
              <p:nvPr/>
            </p:nvSpPr>
            <p:spPr>
              <a:xfrm rot="5400000">
                <a:off x="7532859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579699-7884-45BA-870B-F75DA3EFFC31}"/>
                  </a:ext>
                </a:extLst>
              </p:cNvPr>
              <p:cNvSpPr/>
              <p:nvPr/>
            </p:nvSpPr>
            <p:spPr>
              <a:xfrm rot="5400000">
                <a:off x="7142334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D9D1548-0299-4E9C-9B2D-0B6E3D267E42}"/>
                  </a:ext>
                </a:extLst>
              </p:cNvPr>
              <p:cNvSpPr/>
              <p:nvPr/>
            </p:nvSpPr>
            <p:spPr>
              <a:xfrm rot="5400000">
                <a:off x="6751809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5AE32C-91CA-4027-8096-D9C21175BC2C}"/>
                </a:ext>
              </a:extLst>
            </p:cNvPr>
            <p:cNvSpPr txBox="1"/>
            <p:nvPr/>
          </p:nvSpPr>
          <p:spPr>
            <a:xfrm>
              <a:off x="6096000" y="4588563"/>
              <a:ext cx="65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  <a:endParaRPr lang="en-GB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6ED1326-3193-4223-AE25-D4CA1B880C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93" t="30694" r="54922" b="20339"/>
          <a:stretch/>
        </p:blipFill>
        <p:spPr>
          <a:xfrm>
            <a:off x="95140" y="23960"/>
            <a:ext cx="2597103" cy="2272030"/>
          </a:xfrm>
          <a:prstGeom prst="rect">
            <a:avLst/>
          </a:prstGeom>
        </p:spPr>
      </p:pic>
      <p:sp>
        <p:nvSpPr>
          <p:cNvPr id="55" name="Diamond 54">
            <a:extLst>
              <a:ext uri="{FF2B5EF4-FFF2-40B4-BE49-F238E27FC236}">
                <a16:creationId xmlns:a16="http://schemas.microsoft.com/office/drawing/2014/main" id="{B789E3D9-CB7C-4EF5-B98E-F2052EB34E9D}"/>
              </a:ext>
            </a:extLst>
          </p:cNvPr>
          <p:cNvSpPr/>
          <p:nvPr/>
        </p:nvSpPr>
        <p:spPr>
          <a:xfrm>
            <a:off x="808829" y="2668438"/>
            <a:ext cx="824915" cy="824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M1</a:t>
            </a:r>
            <a:endParaRPr lang="en-GB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CCE2A34-AFB9-4B01-B0D8-4B46CE89FB29}"/>
              </a:ext>
            </a:extLst>
          </p:cNvPr>
          <p:cNvGrpSpPr/>
          <p:nvPr/>
        </p:nvGrpSpPr>
        <p:grpSpPr>
          <a:xfrm>
            <a:off x="0" y="3588942"/>
            <a:ext cx="1741659" cy="369332"/>
            <a:chOff x="6096000" y="2444310"/>
            <a:chExt cx="1741659" cy="36933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AFECE1-E0E5-4D40-8BA9-A6C76C0AD370}"/>
                </a:ext>
              </a:extLst>
            </p:cNvPr>
            <p:cNvSpPr/>
            <p:nvPr/>
          </p:nvSpPr>
          <p:spPr>
            <a:xfrm rot="5400000">
              <a:off x="7532859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D4B6CAC-B2DE-4297-A11B-D079B2C54EC5}"/>
                </a:ext>
              </a:extLst>
            </p:cNvPr>
            <p:cNvSpPr/>
            <p:nvPr/>
          </p:nvSpPr>
          <p:spPr>
            <a:xfrm rot="5400000">
              <a:off x="7142334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48ECAE2-7243-431E-BBE8-AB53BF26D20E}"/>
                </a:ext>
              </a:extLst>
            </p:cNvPr>
            <p:cNvSpPr/>
            <p:nvPr/>
          </p:nvSpPr>
          <p:spPr>
            <a:xfrm rot="5400000">
              <a:off x="6751809" y="2472409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29F7F7-2E9F-4D81-A966-8E35433EFA90}"/>
                </a:ext>
              </a:extLst>
            </p:cNvPr>
            <p:cNvSpPr txBox="1"/>
            <p:nvPr/>
          </p:nvSpPr>
          <p:spPr>
            <a:xfrm>
              <a:off x="6096000" y="2444310"/>
              <a:ext cx="65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  <a:endParaRPr lang="en-GB" dirty="0"/>
            </a:p>
          </p:txBody>
        </p:sp>
      </p:grp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B15D0B9-7BAC-4CB6-B7E6-52FC69D8A5A6}"/>
              </a:ext>
            </a:extLst>
          </p:cNvPr>
          <p:cNvSpPr/>
          <p:nvPr/>
        </p:nvSpPr>
        <p:spPr>
          <a:xfrm>
            <a:off x="1905000" y="2777210"/>
            <a:ext cx="1314370" cy="6959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Stim</a:t>
            </a:r>
            <a:endParaRPr lang="en-GB" dirty="0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D9612657-6BF9-443B-8E15-EED7CD7F1BE6}"/>
              </a:ext>
            </a:extLst>
          </p:cNvPr>
          <p:cNvSpPr/>
          <p:nvPr/>
        </p:nvSpPr>
        <p:spPr>
          <a:xfrm>
            <a:off x="3414506" y="2714605"/>
            <a:ext cx="824915" cy="824915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M3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586DDA-4830-4B70-9C49-A7A92C17B840}"/>
              </a:ext>
            </a:extLst>
          </p:cNvPr>
          <p:cNvSpPr txBox="1"/>
          <p:nvPr/>
        </p:nvSpPr>
        <p:spPr>
          <a:xfrm>
            <a:off x="10257931" y="773446"/>
            <a:ext cx="1509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“no tremor”</a:t>
            </a:r>
            <a:endParaRPr lang="en-GB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202D19-31CC-4D97-A269-28267F681915}"/>
              </a:ext>
            </a:extLst>
          </p:cNvPr>
          <p:cNvSpPr txBox="1"/>
          <p:nvPr/>
        </p:nvSpPr>
        <p:spPr>
          <a:xfrm>
            <a:off x="8990368" y="773446"/>
            <a:ext cx="1509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</a:t>
            </a:r>
            <a:r>
              <a:rPr lang="en-US" sz="1200" dirty="0" err="1"/>
              <a:t>Trem</a:t>
            </a:r>
            <a:r>
              <a:rPr lang="en-US" sz="1200" dirty="0"/>
              <a:t> state 2”</a:t>
            </a:r>
            <a:endParaRPr lang="en-GB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0737D4C-0685-428E-A479-0CFC53855E9A}"/>
              </a:ext>
            </a:extLst>
          </p:cNvPr>
          <p:cNvSpPr txBox="1"/>
          <p:nvPr/>
        </p:nvSpPr>
        <p:spPr>
          <a:xfrm>
            <a:off x="7781213" y="773446"/>
            <a:ext cx="1509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</a:t>
            </a:r>
            <a:r>
              <a:rPr lang="en-US" sz="1200" dirty="0" err="1"/>
              <a:t>Trem</a:t>
            </a:r>
            <a:r>
              <a:rPr lang="en-US" sz="1200" dirty="0"/>
              <a:t> state 1”</a:t>
            </a:r>
            <a:endParaRPr lang="en-GB" sz="12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B76152-15A8-45C7-B8B5-C94DC715B59C}"/>
              </a:ext>
            </a:extLst>
          </p:cNvPr>
          <p:cNvGrpSpPr/>
          <p:nvPr/>
        </p:nvGrpSpPr>
        <p:grpSpPr>
          <a:xfrm>
            <a:off x="2613423" y="3617040"/>
            <a:ext cx="1741659" cy="369332"/>
            <a:chOff x="6096000" y="4588563"/>
            <a:chExt cx="1741659" cy="36933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AEF7847-648E-488F-AECA-E0696A35BC95}"/>
                </a:ext>
              </a:extLst>
            </p:cNvPr>
            <p:cNvGrpSpPr/>
            <p:nvPr/>
          </p:nvGrpSpPr>
          <p:grpSpPr>
            <a:xfrm>
              <a:off x="6751809" y="4598121"/>
              <a:ext cx="1085850" cy="304800"/>
              <a:chOff x="6751809" y="4598121"/>
              <a:chExt cx="1085850" cy="3048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CD44E70-0DEA-475B-82CD-ACA6123A52B5}"/>
                  </a:ext>
                </a:extLst>
              </p:cNvPr>
              <p:cNvSpPr/>
              <p:nvPr/>
            </p:nvSpPr>
            <p:spPr>
              <a:xfrm rot="5400000">
                <a:off x="7532859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DB27283-E680-4324-9F11-300A32E62972}"/>
                  </a:ext>
                </a:extLst>
              </p:cNvPr>
              <p:cNvSpPr/>
              <p:nvPr/>
            </p:nvSpPr>
            <p:spPr>
              <a:xfrm rot="5400000">
                <a:off x="7142334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E2B22B1-FD44-43EF-A86A-98A740BC2BD8}"/>
                  </a:ext>
                </a:extLst>
              </p:cNvPr>
              <p:cNvSpPr/>
              <p:nvPr/>
            </p:nvSpPr>
            <p:spPr>
              <a:xfrm rot="5400000">
                <a:off x="6751809" y="4598121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1C83EF-9376-4DB7-9FED-BD7C44FF5795}"/>
                </a:ext>
              </a:extLst>
            </p:cNvPr>
            <p:cNvSpPr txBox="1"/>
            <p:nvPr/>
          </p:nvSpPr>
          <p:spPr>
            <a:xfrm>
              <a:off x="6096000" y="4588563"/>
              <a:ext cx="651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  <a:endParaRPr lang="en-GB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82770D2-CD67-4B88-8E6B-A0F7A9890562}"/>
              </a:ext>
            </a:extLst>
          </p:cNvPr>
          <p:cNvSpPr txBox="1"/>
          <p:nvPr/>
        </p:nvSpPr>
        <p:spPr>
          <a:xfrm>
            <a:off x="547002" y="4358820"/>
            <a:ext cx="380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Find stimulation mapping from state to state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45F6C47-3744-4B16-B24D-07C58684EC68}"/>
                  </a:ext>
                </a:extLst>
              </p:cNvPr>
              <p:cNvSpPr txBox="1"/>
              <p:nvPr/>
            </p:nvSpPr>
            <p:spPr>
              <a:xfrm>
                <a:off x="2101071" y="2472409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45F6C47-3744-4B16-B24D-07C58684E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71" y="2472409"/>
                <a:ext cx="742119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54629F-CBAC-4FEE-A1A9-2BD2E22AF829}"/>
                  </a:ext>
                </a:extLst>
              </p:cNvPr>
              <p:cNvSpPr txBox="1"/>
              <p:nvPr/>
            </p:nvSpPr>
            <p:spPr>
              <a:xfrm>
                <a:off x="2662176" y="593651"/>
                <a:ext cx="74211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stim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954629F-CBAC-4FEE-A1A9-2BD2E22AF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76" y="593651"/>
                <a:ext cx="742119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3BCDC6E5-8376-47A7-B8DF-745815CE34BA}"/>
              </a:ext>
            </a:extLst>
          </p:cNvPr>
          <p:cNvSpPr txBox="1"/>
          <p:nvPr/>
        </p:nvSpPr>
        <p:spPr>
          <a:xfrm>
            <a:off x="2613422" y="23960"/>
            <a:ext cx="254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Stimulation parameters</a:t>
            </a:r>
            <a:endParaRPr lang="en-GB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AB88E0-5A59-457A-B0ED-1D963FCE8343}"/>
              </a:ext>
            </a:extLst>
          </p:cNvPr>
          <p:cNvSpPr txBox="1"/>
          <p:nvPr/>
        </p:nvSpPr>
        <p:spPr>
          <a:xfrm>
            <a:off x="2773131" y="962983"/>
            <a:ext cx="2176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Amplitude</a:t>
            </a:r>
            <a:endParaRPr lang="en-GB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1D1571F-E949-4CEF-ADF8-6B5976BBB4E5}"/>
              </a:ext>
            </a:extLst>
          </p:cNvPr>
          <p:cNvSpPr txBox="1"/>
          <p:nvPr/>
        </p:nvSpPr>
        <p:spPr>
          <a:xfrm>
            <a:off x="6692832" y="5379722"/>
            <a:ext cx="450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Need to find/learn transition matrix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4185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EBCA-E07B-4F20-B1FB-556BD9A7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7142"/>
          </a:xfrm>
        </p:spPr>
        <p:txBody>
          <a:bodyPr/>
          <a:lstStyle/>
          <a:p>
            <a:r>
              <a:rPr lang="en-US" b="1" dirty="0"/>
              <a:t>Thank you for providing me the opportunity!</a:t>
            </a:r>
            <a:br>
              <a:rPr lang="en-US" dirty="0"/>
            </a:br>
            <a:r>
              <a:rPr lang="en-US" dirty="0"/>
              <a:t>			      Any Questions?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0696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278</Words>
  <Application>Microsoft Office PowerPoint</Application>
  <PresentationFormat>Widescreen</PresentationFormat>
  <Paragraphs>74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Summer internship Overview</vt:lpstr>
      <vt:lpstr>PowerPoint Presentation</vt:lpstr>
      <vt:lpstr>PowerPoint Presentation</vt:lpstr>
      <vt:lpstr>PowerPoint Presentation</vt:lpstr>
      <vt:lpstr>Thank you for providing me the opportunity!        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West</dc:creator>
  <cp:lastModifiedBy>Muhammad Roshan Mughees</cp:lastModifiedBy>
  <cp:revision>14</cp:revision>
  <dcterms:created xsi:type="dcterms:W3CDTF">2021-07-02T10:51:21Z</dcterms:created>
  <dcterms:modified xsi:type="dcterms:W3CDTF">2021-09-17T06:57:34Z</dcterms:modified>
</cp:coreProperties>
</file>